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photoAlbum layout="4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6" y="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0E8D-84A4-49EC-9185-8CEA42C60D9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F357-5F33-4AB0-80B8-4B9504799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8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0E8D-84A4-49EC-9185-8CEA42C60D9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F357-5F33-4AB0-80B8-4B9504799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6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0E8D-84A4-49EC-9185-8CEA42C60D9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F357-5F33-4AB0-80B8-4B9504799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0E8D-84A4-49EC-9185-8CEA42C60D9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F357-5F33-4AB0-80B8-4B9504799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5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0E8D-84A4-49EC-9185-8CEA42C60D9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F357-5F33-4AB0-80B8-4B9504799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3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0E8D-84A4-49EC-9185-8CEA42C60D9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F357-5F33-4AB0-80B8-4B9504799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0E8D-84A4-49EC-9185-8CEA42C60D9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F357-5F33-4AB0-80B8-4B9504799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8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0E8D-84A4-49EC-9185-8CEA42C60D9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F357-5F33-4AB0-80B8-4B9504799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0E8D-84A4-49EC-9185-8CEA42C60D9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F357-5F33-4AB0-80B8-4B9504799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2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0E8D-84A4-49EC-9185-8CEA42C60D9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F357-5F33-4AB0-80B8-4B9504799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1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0E8D-84A4-49EC-9185-8CEA42C60D9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F357-5F33-4AB0-80B8-4B9504799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6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40E8D-84A4-49EC-9185-8CEA42C60D9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F357-5F33-4AB0-80B8-4B9504799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43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Axial Skeleton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 Blevins, Gary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xial.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xial.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xial.3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xial.3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7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xial.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xial.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xial.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xial.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20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xial.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xial.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xial.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xial.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46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xial.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xial.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xial.1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xial.1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47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xial.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xial.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xial.1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xial.1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79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xial.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xial.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xial.1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xial.2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61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xial.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xial.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xial.2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xial.2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05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xial.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xial.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xial.2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xial.2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95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xial.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xial.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4572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xial.3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xial.3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5" y="3543300"/>
            <a:ext cx="2049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858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Axial Skeleton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Community Colleges of Spokane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Axial Skeleton</dc:title>
  <dc:creator>Blevins, Gary</dc:creator>
  <cp:lastModifiedBy>Blevins, Gary</cp:lastModifiedBy>
  <cp:revision>2</cp:revision>
  <dcterms:created xsi:type="dcterms:W3CDTF">2016-01-29T19:09:30Z</dcterms:created>
  <dcterms:modified xsi:type="dcterms:W3CDTF">2016-01-29T19:13:20Z</dcterms:modified>
</cp:coreProperties>
</file>